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5" r:id="rId7"/>
    <p:sldId id="263" r:id="rId8"/>
    <p:sldId id="267" r:id="rId9"/>
    <p:sldId id="266" r:id="rId10"/>
    <p:sldId id="268" r:id="rId11"/>
    <p:sldId id="269" r:id="rId12"/>
    <p:sldId id="264" r:id="rId13"/>
    <p:sldId id="272" r:id="rId14"/>
    <p:sldId id="273" r:id="rId15"/>
    <p:sldId id="270" r:id="rId16"/>
    <p:sldId id="271" r:id="rId17"/>
    <p:sldId id="274" r:id="rId18"/>
    <p:sldId id="275" r:id="rId19"/>
    <p:sldId id="276" r:id="rId20"/>
    <p:sldId id="281" r:id="rId21"/>
    <p:sldId id="277" r:id="rId22"/>
    <p:sldId id="278" r:id="rId23"/>
    <p:sldId id="279" r:id="rId24"/>
    <p:sldId id="284" r:id="rId25"/>
    <p:sldId id="280"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FC9A49-080B-5B44-BD75-9087AAFC4426}" v="35" dt="2025-02-23T15:31:35.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35"/>
  </p:normalViewPr>
  <p:slideViewPr>
    <p:cSldViewPr snapToGrid="0">
      <p:cViewPr varScale="1">
        <p:scale>
          <a:sx n="96" d="100"/>
          <a:sy n="96"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Feb 18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2209800" y="314371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6728</TotalTime>
  <Words>195</Words>
  <Application>Microsoft Macintosh PowerPoint</Application>
  <PresentationFormat>Widescreen</PresentationFormat>
  <Paragraphs>23</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Aptos Display</vt:lpstr>
      <vt:lpstr>Arial</vt:lpstr>
      <vt:lpstr>Office Theme</vt:lpstr>
      <vt:lpstr>BCCA figures</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HWB</vt:lpstr>
      <vt:lpstr>Connections – how does altered flow relate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2025-02-23T15:31:45Z</dcterms:modified>
</cp:coreProperties>
</file>